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3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32FE8-8258-4AA7-95ED-60101B4CAC1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356D1-9F80-494B-9A4A-5779A68B9CE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5550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710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145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65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494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35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401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31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57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669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66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836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FD5DF-9E65-4BC1-8ED6-E538793C3D6E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222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4E87F2-C68E-C8A7-FA8D-89AD579FB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42435654-19B1-D26B-3305-68B1BC35642C}"/>
              </a:ext>
            </a:extLst>
          </p:cNvPr>
          <p:cNvSpPr txBox="1"/>
          <p:nvPr/>
        </p:nvSpPr>
        <p:spPr>
          <a:xfrm>
            <a:off x="220375" y="2298979"/>
            <a:ext cx="7705485" cy="3461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MX" sz="1600" dirty="0">
                <a:latin typeface="Arial Rounded MT Bold" panose="020F0704030504030204" pitchFamily="34" charset="0"/>
              </a:rPr>
              <a:t>El Instituto Electoral de Coahuila pone a su disposición el enlace a través del cual puede acceder a la información de los programas que ofrece a través de esta dirección, así como su vigencia según lo establece el Articulo 65, Fracción XXXVI, de la Ley General de Trasparencia y Acceso a la Información Pública.</a:t>
            </a:r>
          </a:p>
          <a:p>
            <a:pPr algn="just">
              <a:lnSpc>
                <a:spcPct val="200000"/>
              </a:lnSpc>
            </a:pPr>
            <a:r>
              <a:rPr lang="es-MX" sz="1600" u="sng" dirty="0">
                <a:solidFill>
                  <a:srgbClr val="0070C0"/>
                </a:solidFill>
                <a:latin typeface="Arial Rounded MT Bold" panose="020F0704030504030204" pitchFamily="34" charset="0"/>
              </a:rPr>
              <a:t>https://iecoah.org.mx/archivos/consejo-general/acuerdos/2025/IEC.CG.073.2025%20Anexo%20PAT%202025.pdf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C4FA199-D037-3C40-0356-B723ED997A5A}"/>
              </a:ext>
            </a:extLst>
          </p:cNvPr>
          <p:cNvSpPr/>
          <p:nvPr/>
        </p:nvSpPr>
        <p:spPr>
          <a:xfrm>
            <a:off x="256697" y="361106"/>
            <a:ext cx="42462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dirty="0">
                <a:solidFill>
                  <a:srgbClr val="7C3F99"/>
                </a:solidFill>
                <a:latin typeface="Arial Rounded MT Bold" panose="020F0704030504030204" pitchFamily="34" charset="0"/>
              </a:rPr>
              <a:t>Nota Informativa</a:t>
            </a:r>
          </a:p>
          <a:p>
            <a:endParaRPr lang="es-MX" sz="1600" dirty="0">
              <a:solidFill>
                <a:srgbClr val="7C3F99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05804A5-0368-9187-F30B-48AF7C452C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939" y="394602"/>
            <a:ext cx="2798757" cy="964278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A9987A8A-2EE0-417E-6E9B-AEF6E0552A8B}"/>
              </a:ext>
            </a:extLst>
          </p:cNvPr>
          <p:cNvSpPr/>
          <p:nvPr/>
        </p:nvSpPr>
        <p:spPr>
          <a:xfrm>
            <a:off x="8851993" y="3934691"/>
            <a:ext cx="2841243" cy="2327564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latin typeface="Arial Rounded MT Bold" panose="020F0704030504030204" pitchFamily="34" charset="0"/>
              </a:rPr>
              <a:t>Articulo 65</a:t>
            </a:r>
          </a:p>
          <a:p>
            <a:pPr algn="ctr"/>
            <a:r>
              <a:rPr lang="es-MX" sz="2000" b="1" dirty="0">
                <a:latin typeface="Arial Rounded MT Bold" panose="020F0704030504030204" pitchFamily="34" charset="0"/>
              </a:rPr>
              <a:t>Fracción XXXVI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F6BC7407-4937-63FF-78BE-24713B4F33BD}"/>
              </a:ext>
            </a:extLst>
          </p:cNvPr>
          <p:cNvGrpSpPr/>
          <p:nvPr/>
        </p:nvGrpSpPr>
        <p:grpSpPr>
          <a:xfrm>
            <a:off x="4820350" y="241460"/>
            <a:ext cx="4297980" cy="1443085"/>
            <a:chOff x="7820286" y="994753"/>
            <a:chExt cx="4297980" cy="1443085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54FAD667-B552-D11C-B974-8C0A7F025868}"/>
                </a:ext>
              </a:extLst>
            </p:cNvPr>
            <p:cNvSpPr/>
            <p:nvPr/>
          </p:nvSpPr>
          <p:spPr>
            <a:xfrm>
              <a:off x="7820286" y="994753"/>
              <a:ext cx="256987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30 de septiembre de 2025</a:t>
              </a:r>
            </a:p>
          </p:txBody>
        </p: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A2EBF99C-31B2-82D2-5EC8-CC3E7425F1F7}"/>
                </a:ext>
              </a:extLst>
            </p:cNvPr>
            <p:cNvSpPr/>
            <p:nvPr/>
          </p:nvSpPr>
          <p:spPr>
            <a:xfrm>
              <a:off x="7820286" y="1422175"/>
              <a:ext cx="429798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endPara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Lcda. María de Jesús Saucedo Rodríguez</a:t>
              </a:r>
            </a:p>
            <a:p>
              <a:r>
                <a:rPr lang="es-MX" sz="1200" b="1" dirty="0">
                  <a:solidFill>
                    <a:schemeClr val="bg2">
                      <a:lumMod val="50000"/>
                    </a:schemeClr>
                  </a:solidFill>
                </a:rPr>
                <a:t>Directora Ejecutiva de Participación Ciudadana</a:t>
              </a:r>
              <a:endPara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id="{98C81AB6-05E2-DA0E-5C24-509A323EB78E}"/>
              </a:ext>
            </a:extLst>
          </p:cNvPr>
          <p:cNvSpPr/>
          <p:nvPr/>
        </p:nvSpPr>
        <p:spPr>
          <a:xfrm>
            <a:off x="4820350" y="668821"/>
            <a:ext cx="2186111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Periodo que se informa: </a:t>
            </a:r>
          </a:p>
          <a:p>
            <a:pPr defTabSz="914400"/>
            <a:r>
              <a:rPr lang="es-ES" sz="1200" b="1" dirty="0">
                <a:solidFill>
                  <a:srgbClr val="6F0579"/>
                </a:solidFill>
              </a:rPr>
              <a:t>01 al </a:t>
            </a:r>
            <a:r>
              <a:rPr lang="es-MX" sz="1200" b="1" dirty="0">
                <a:solidFill>
                  <a:srgbClr val="6F0579"/>
                </a:solidFill>
              </a:rPr>
              <a:t>31 de septiembre </a:t>
            </a:r>
            <a:r>
              <a:rPr lang="es-ES" sz="1200" b="1" dirty="0">
                <a:solidFill>
                  <a:srgbClr val="6F0579"/>
                </a:solidFill>
              </a:rPr>
              <a:t>de 2025</a:t>
            </a:r>
            <a:endParaRPr lang="es-MX" sz="1200" b="1" dirty="0">
              <a:solidFill>
                <a:srgbClr val="6F05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6694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2211</TotalTime>
  <Words>134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Iris EM</dc:creator>
  <cp:lastModifiedBy>Mary Saucedo</cp:lastModifiedBy>
  <cp:revision>158</cp:revision>
  <cp:lastPrinted>2016-02-08T17:12:47Z</cp:lastPrinted>
  <dcterms:created xsi:type="dcterms:W3CDTF">2016-01-18T17:46:42Z</dcterms:created>
  <dcterms:modified xsi:type="dcterms:W3CDTF">2025-10-02T18:34:25Z</dcterms:modified>
</cp:coreProperties>
</file>